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4660"/>
  </p:normalViewPr>
  <p:slideViewPr>
    <p:cSldViewPr snapToGrid="0">
      <p:cViewPr>
        <p:scale>
          <a:sx n="50" d="100"/>
          <a:sy n="50" d="100"/>
        </p:scale>
        <p:origin x="12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EDDDC-A81A-4B20-B14A-C29B62CB4DF0}" type="datetimeFigureOut">
              <a:rPr lang="en-US"/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1D318-BDA2-4B3D-82E8-4CEA47E3759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6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1D318-BDA2-4B3D-82E8-4CEA47E3759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4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1D318-BDA2-4B3D-82E8-4CEA47E3759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7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1D318-BDA2-4B3D-82E8-4CEA47E3759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1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0229" y="1531766"/>
            <a:ext cx="8915399" cy="2262781"/>
          </a:xfrm>
        </p:spPr>
        <p:txBody>
          <a:bodyPr/>
          <a:lstStyle/>
          <a:p>
            <a:r>
              <a:rPr lang="en-US" dirty="0"/>
              <a:t>Sample Data Sets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245" y="3789011"/>
            <a:ext cx="8915399" cy="112628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By: Hannah </a:t>
            </a:r>
            <a:r>
              <a:rPr lang="en-US" dirty="0" err="1"/>
              <a:t>Pankratz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rgbClr val="595959"/>
                </a:solidFill>
              </a:rPr>
              <a:t>Western Michigan University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rgbClr val="595959"/>
                </a:solidFill>
              </a:rPr>
              <a:t>8/12/16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960" y="-87363"/>
            <a:ext cx="10854465" cy="1368476"/>
          </a:xfrm>
        </p:spPr>
        <p:txBody>
          <a:bodyPr/>
          <a:lstStyle/>
          <a:p>
            <a:pPr algn="ctr"/>
            <a:r>
              <a:rPr lang="en-US" b="1" dirty="0"/>
              <a:t>Sierra El Mayor Earthquake, Baja California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rgbClr val="262626"/>
                </a:solidFill>
                <a:latin typeface="Century Gothic"/>
              </a:rPr>
              <a:t>M 7.2 April 4th, 2010</a:t>
            </a:r>
            <a:endParaRPr lang="en-US" b="1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1740" y="2446521"/>
            <a:ext cx="4687028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tlCol="0">
            <a:spAutoFit/>
          </a:bodyPr>
          <a:lstStyle/>
          <a:p>
            <a:pPr algn="ctr"/>
            <a:r>
              <a:rPr lang="en-US" sz="2000" b="1" dirty="0" err="1"/>
              <a:t>ShakeMap</a:t>
            </a:r>
            <a:r>
              <a:rPr lang="en-US" sz="2000" b="1" dirty="0"/>
              <a:t> from USGS, star shows epicenter of the earthquake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Oblique Slip movement on a newly discovered fault line found using </a:t>
            </a:r>
            <a:r>
              <a:rPr lang="en-US" sz="2000" b="1" dirty="0" err="1"/>
              <a:t>InSAR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45681" y="1428750"/>
            <a:ext cx="4764607" cy="4819583"/>
          </a:xfrm>
        </p:spPr>
      </p:pic>
    </p:spTree>
    <p:extLst>
      <p:ext uri="{BB962C8B-B14F-4D97-AF65-F5344CB8AC3E}">
        <p14:creationId xmlns:p14="http://schemas.microsoft.com/office/powerpoint/2010/main" val="98084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420" y="56680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Envisat</a:t>
            </a:r>
            <a:r>
              <a:rPr lang="en-US" sz="2000" b="1" dirty="0"/>
              <a:t> </a:t>
            </a:r>
            <a:r>
              <a:rPr lang="en-US" sz="2000" b="1" dirty="0" err="1"/>
              <a:t>Interferogram</a:t>
            </a:r>
            <a:r>
              <a:rPr lang="en-US" sz="2000" b="1" dirty="0"/>
              <a:t> (left) descending scene and ALOS </a:t>
            </a:r>
            <a:r>
              <a:rPr lang="en-US" sz="2000" b="1" dirty="0" err="1"/>
              <a:t>Interferogram</a:t>
            </a:r>
            <a:r>
              <a:rPr lang="en-US" sz="2000" b="1" dirty="0"/>
              <a:t> (right) ascending scene, Sierra El Major Earthquake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1450" y="1458911"/>
            <a:ext cx="5876924" cy="45720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374" y="1485899"/>
            <a:ext cx="5615488" cy="451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7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016" y="0"/>
            <a:ext cx="5019002" cy="3443269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7943" b="4682"/>
          <a:stretch/>
        </p:blipFill>
        <p:spPr>
          <a:xfrm>
            <a:off x="5977172" y="19050"/>
            <a:ext cx="5040286" cy="3562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016" y="3393829"/>
            <a:ext cx="5112691" cy="34641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/>
          <a:srcRect t="15080" r="8721"/>
          <a:stretch/>
        </p:blipFill>
        <p:spPr>
          <a:xfrm>
            <a:off x="5962650" y="3581400"/>
            <a:ext cx="5267756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3588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63</Words>
  <Application>Microsoft Office PowerPoint</Application>
  <PresentationFormat>Widescreen</PresentationFormat>
  <Paragraphs>12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Sample Data Sets</vt:lpstr>
      <vt:lpstr>Sierra El Mayor Earthquake, Baja California  M 7.2 April 4th, 2010</vt:lpstr>
      <vt:lpstr>Envisat Interferogram (left) descending scene and ALOS Interferogram (right) ascending scene, Sierra El Major Earthquake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Pankratz</dc:creator>
  <cp:lastModifiedBy>Hannah Gayle Pankratz</cp:lastModifiedBy>
  <cp:revision>13</cp:revision>
  <dcterms:created xsi:type="dcterms:W3CDTF">2014-09-12T02:13:59Z</dcterms:created>
  <dcterms:modified xsi:type="dcterms:W3CDTF">2016-08-12T16:08:46Z</dcterms:modified>
</cp:coreProperties>
</file>